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0058400" cy="7772400"/>
  <p:notesSz cx="6858000" cy="91170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2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3B3E-758E-4582-9B8E-74CF7D5A782E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AF5E-D4DE-4AB8-AE9C-7D0B32CDD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0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A3B3E-758E-4582-9B8E-74CF7D5A782E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8AF5E-D4DE-4AB8-AE9C-7D0B32CDD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solidFill>
                  <a:schemeClr val="accent2"/>
                </a:solidFill>
                <a:latin typeface="Comic Sans MS" pitchFamily="66" charset="0"/>
              </a:rPr>
              <a:t>Healthy Smiles for Young Children</a:t>
            </a:r>
            <a:r>
              <a:rPr lang="en-US" b="1" smtClean="0"/>
              <a:t/>
            </a:r>
            <a:br>
              <a:rPr lang="en-US" b="1" smtClean="0"/>
            </a:b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77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What Causes Cavities?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22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Cavities Are Caused By Bacteria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46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Basic Oral Health</a:t>
            </a:r>
            <a:br>
              <a:rPr lang="en-US" sz="3600" b="1" smtClean="0"/>
            </a:br>
            <a:r>
              <a:rPr lang="en-US" sz="3600" b="1" smtClean="0"/>
              <a:t>Birth to Two Years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97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Basic Oral Health</a:t>
            </a:r>
            <a:br>
              <a:rPr lang="en-US" sz="3600" b="1" smtClean="0"/>
            </a:br>
            <a:r>
              <a:rPr lang="en-US" sz="3600" b="1" smtClean="0"/>
              <a:t>Age Two to Five Years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57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48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Positioning Infants and Toddlers</a:t>
            </a:r>
            <a:br>
              <a:rPr lang="en-US" sz="3600" b="1" smtClean="0"/>
            </a:br>
            <a:r>
              <a:rPr lang="en-US" sz="3600" b="1" smtClean="0"/>
              <a:t>for Toothbrushing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49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Positioning Older Children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for Toothbrushing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78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“Lift the Lip” and Look at the</a:t>
            </a:r>
            <a:br>
              <a:rPr lang="en-US" sz="3600" b="1" smtClean="0"/>
            </a:br>
            <a:r>
              <a:rPr lang="en-US" sz="3600" b="1" smtClean="0"/>
              <a:t>Four Top Teeth in the Front of the Mouth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10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Fluoride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04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Fluoride Varnish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0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Basic Oral Health Care During Pregnancy</a:t>
            </a:r>
            <a:endParaRPr lang="en-US" sz="32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07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Bottle and Sippy Cup Use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81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Eat the Right Foods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07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Visit The Dentist Regularly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70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Acknowledgements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8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When Will My Child’s Teeth Come In?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9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When Will My Child’s Teeth Come In?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40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Signs of Teething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9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Why Are Primary Teeth Important?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13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Early Childhood Cavities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08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Cavities can progress quickly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0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Cavities are Preventable</a:t>
            </a:r>
            <a:endParaRPr lang="en-US" sz="36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98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94</Words>
  <Application>Microsoft Office PowerPoint</Application>
  <PresentationFormat>Custom</PresentationFormat>
  <Paragraphs>22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Office Theme</vt:lpstr>
      <vt:lpstr>Healthy Smiles for Young Children </vt:lpstr>
      <vt:lpstr>Basic Oral Health Care During Pregnancy</vt:lpstr>
      <vt:lpstr>When Will My Child’s Teeth Come In?</vt:lpstr>
      <vt:lpstr>When Will My Child’s Teeth Come In?</vt:lpstr>
      <vt:lpstr>Signs of Teething</vt:lpstr>
      <vt:lpstr>Why Are Primary Teeth Important?</vt:lpstr>
      <vt:lpstr>Early Childhood Cavities</vt:lpstr>
      <vt:lpstr>Cavities can progress quickly</vt:lpstr>
      <vt:lpstr>Cavities are Preventable</vt:lpstr>
      <vt:lpstr>What Causes Cavities?</vt:lpstr>
      <vt:lpstr>Cavities Are Caused By Bacteria</vt:lpstr>
      <vt:lpstr>Basic Oral Health Birth to Two Years</vt:lpstr>
      <vt:lpstr>Basic Oral Health Age Two to Five Years</vt:lpstr>
      <vt:lpstr>PowerPoint Presentation</vt:lpstr>
      <vt:lpstr>Positioning Infants and Toddlers for Toothbrushing</vt:lpstr>
      <vt:lpstr>Positioning Older Children for Toothbrushing</vt:lpstr>
      <vt:lpstr>“Lift the Lip” and Look at the Four Top Teeth in the Front of the Mouth</vt:lpstr>
      <vt:lpstr>Fluoride</vt:lpstr>
      <vt:lpstr>Fluoride Varnish</vt:lpstr>
      <vt:lpstr>Bottle and Sippy Cup Use</vt:lpstr>
      <vt:lpstr>Eat the Right Foods</vt:lpstr>
      <vt:lpstr>Visit The Dentist Regularly</vt:lpstr>
      <vt:lpstr>Acknowledgements</vt:lpstr>
    </vt:vector>
  </TitlesOfParts>
  <Company>Iowa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Smiles for Young Children</dc:title>
  <dc:creator>Rendon, Tom [IDOE]</dc:creator>
  <cp:lastModifiedBy>Rendon, Tom [IDOE]</cp:lastModifiedBy>
  <cp:revision>2</cp:revision>
  <dcterms:created xsi:type="dcterms:W3CDTF">2016-11-17T22:00:10Z</dcterms:created>
  <dcterms:modified xsi:type="dcterms:W3CDTF">2016-12-09T19:23:46Z</dcterms:modified>
</cp:coreProperties>
</file>